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5" r:id="rId2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FF"/>
    <a:srgbClr val="FFCCFF"/>
    <a:srgbClr val="D0FBFC"/>
    <a:srgbClr val="0000FF"/>
    <a:srgbClr val="FFF7E1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799C3-80D0-4A2A-B847-3DFD16C00CDA}" type="datetimeFigureOut">
              <a:rPr lang="th-TH" smtClean="0"/>
              <a:t>07/02/62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EFF5-62E6-4F86-9804-4F9E78996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48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073A-D800-4083-9839-9E4DC03A600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1149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4B0D-07F7-4936-A734-2F69F96D043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7457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AD1-FBA2-463A-A767-6F44848C5BA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7315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9CC-66AE-4EFE-A974-45CD2A303D3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08497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F08A-53D2-4A82-A3BC-524D602CFC5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6475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4E-CE92-4869-8A6B-B254F26E3D9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8174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2499-107C-47DC-A488-8A1D57F7FF6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2844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BD2-285F-4BFD-BED1-71DBD62B333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1802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059-37E6-4ECA-9DBF-35A3BD63F5C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0217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02FB-4B4F-4E8C-98C1-E4867158CFC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8351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6F96-70D7-459D-8A28-8460262C225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0244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B5922-CE1A-4E6E-930F-030F075822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07/02/62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5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64E7-F3F0-4E45-9F78-D63AAC0462A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343" y="0"/>
            <a:ext cx="1304657" cy="5608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391" y="0"/>
            <a:ext cx="8590209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ขั้นเตรียมความ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พร้อม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</a:t>
            </a:r>
            <a:r>
              <a:rPr lang="th-TH" sz="3200" b="1">
                <a:latin typeface="TH SarabunPSK" panose="020B0500040200020003" pitchFamily="34" charset="-34"/>
                <a:cs typeface="TH SarabunPSK" panose="020B0500040200020003" pitchFamily="34" charset="-34"/>
              </a:rPr>
              <a:t>สมัคร</a:t>
            </a:r>
            <a:r>
              <a:rPr lang="th-TH" sz="3200" b="1">
                <a:latin typeface="Angsana New" panose="02020603050405020304" pitchFamily="18" charset="-34"/>
                <a:cs typeface="Angsana New" panose="02020603050405020304" pitchFamily="18" charset="-34"/>
              </a:rPr>
              <a:t>เข้าร่วม</a:t>
            </a:r>
            <a:r>
              <a:rPr lang="th-TH" sz="3200" b="1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LTC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16863"/>
              </p:ext>
            </p:extLst>
          </p:nvPr>
        </p:nvGraphicFramePr>
        <p:xfrm>
          <a:off x="147390" y="584775"/>
          <a:ext cx="12057487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0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8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ผู้รับผิดชอบ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วิธีดำเนินงาน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เอกสารที่เกี่ยวข้อง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องค์กรปกครองส่วนท้องถิ่น</a:t>
                      </a:r>
                    </a:p>
                    <a:p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(ต้องเข้าร่วมกองทุนหลักประกันสุขภาพระดับท้องถิ่น)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ประสานความร่วมมือกับหน่วยงานที่เกี่ยวข้องเพื่อจัดตั้งคณะทำงาน ได้แก่คณะอนุกรรมการ </a:t>
                      </a:r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LTC</a:t>
                      </a:r>
                    </a:p>
                    <a:p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(หน่วยจัดบริการต้องมีผู้จัดการระบบ ( </a:t>
                      </a:r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Care</a:t>
                      </a:r>
                    </a:p>
                    <a:p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Manager</a:t>
                      </a:r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: CM</a:t>
                      </a:r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) ผู้ช่วยเหลือผู้สูงอายุที่มีภาวะพึ่งพิง ( </a:t>
                      </a:r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Care Giver :CG</a:t>
                      </a:r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) ต้องผ่านการอบรม หลักสูตร </a:t>
                      </a:r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70 </a:t>
                      </a:r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ชั่วโมง ตามหลักสูตรของกรมอนามัย หรือกรมอนามัยรับรอง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1.</a:t>
                      </a:r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คำสั่งแต่งตั้งคณะอนุกรรมการ</a:t>
                      </a:r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 LTC</a:t>
                      </a:r>
                    </a:p>
                    <a:p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2.</a:t>
                      </a:r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หนังสือแสดงความจำนงเข้าร่วมดำเนินงาน </a:t>
                      </a:r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LTC</a:t>
                      </a:r>
                      <a:endParaRPr lang="th-TH" sz="2800" b="1" baseline="0" dirty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3.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เปิดบัญชีธนาคาร </a:t>
                      </a:r>
                      <a:r>
                        <a:rPr lang="th-TH" sz="2800" b="1" baseline="0" dirty="0" err="1">
                          <a:latin typeface="Angsana New" pitchFamily="18" charset="-34"/>
                          <a:cs typeface="Angsana New" pitchFamily="18" charset="-34"/>
                        </a:rPr>
                        <a:t>ธกส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. </a:t>
                      </a:r>
                    </a:p>
                    <a:p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(บัญชีกองทุนหลักประกันสุขภาพ...(ชื่อ..</a:t>
                      </a:r>
                      <a:r>
                        <a:rPr lang="th-TH" sz="2800" b="1" baseline="0" dirty="0" err="1">
                          <a:latin typeface="Angsana New" pitchFamily="18" charset="-34"/>
                          <a:cs typeface="Angsana New" pitchFamily="18" charset="-34"/>
                        </a:rPr>
                        <a:t>อปท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.).......เพื่อการดูแลผู้สูงอายุที่มีภาวะพึ่งพิง )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หน่วยจัดบริการ ร่วมกับ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800" b="1" baseline="0" dirty="0" err="1">
                          <a:latin typeface="Angsana New" pitchFamily="18" charset="-34"/>
                          <a:cs typeface="Angsana New" pitchFamily="18" charset="-34"/>
                        </a:rPr>
                        <a:t>อปท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</a:p>
                    <a:p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(หน่วยจัดบริการ ได้แก่ โรงพยาบาล/รพ.สต./ศูนย์บริการสาธารณสุข/ศูนย์พัฒนาคุณภาพผู้สูงอายุ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สำรวจผู้สูงอายุที่มีภาวะพึ่งพิงในพื้นที่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Angsana New" pitchFamily="18" charset="-34"/>
                          <a:cs typeface="Angsana New" pitchFamily="18" charset="-34"/>
                        </a:rPr>
                        <a:t>1.</a:t>
                      </a:r>
                      <a:r>
                        <a:rPr lang="th-TH" sz="2800" b="1" dirty="0">
                          <a:latin typeface="Angsana New" pitchFamily="18" charset="-34"/>
                          <a:cs typeface="Angsana New" pitchFamily="18" charset="-34"/>
                        </a:rPr>
                        <a:t>แบบประเมิน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ADL &lt; 11</a:t>
                      </a:r>
                    </a:p>
                    <a:p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2.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หน่วยจัดบริการบันทึกข้อมูลผู้สูงอายุในโปรแกรม </a:t>
                      </a:r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LTC</a:t>
                      </a:r>
                    </a:p>
                    <a:p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3.</a:t>
                      </a:r>
                      <a:r>
                        <a:rPr lang="th-TH" sz="2800" b="1" baseline="0" dirty="0" err="1">
                          <a:latin typeface="Angsana New" pitchFamily="18" charset="-34"/>
                          <a:cs typeface="Angsana New" pitchFamily="18" charset="-34"/>
                        </a:rPr>
                        <a:t>อปท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.ยืนยันข้อมูลผู้สูงอายุเฉพาะสิทธิ </a:t>
                      </a:r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UCS 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และ </a:t>
                      </a:r>
                      <a:r>
                        <a:rPr lang="en-US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WEL </a:t>
                      </a:r>
                      <a:r>
                        <a:rPr lang="th-TH" sz="2800" b="1" baseline="0" dirty="0">
                          <a:latin typeface="Angsana New" pitchFamily="18" charset="-34"/>
                          <a:cs typeface="Angsana New" pitchFamily="18" charset="-34"/>
                        </a:rPr>
                        <a:t>เท่านั้น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712953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182</Words>
  <Application>Microsoft Office PowerPoint</Application>
  <PresentationFormat>แบบจอกว้าง</PresentationFormat>
  <Paragraphs>20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Angsana New</vt:lpstr>
      <vt:lpstr>Arial</vt:lpstr>
      <vt:lpstr>Calibri</vt:lpstr>
      <vt:lpstr>TH SarabunPSK</vt:lpstr>
      <vt:lpstr>1_Office Theme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Sasithon Chaisittiporn</dc:creator>
  <cp:lastModifiedBy>Somsuan Buranapong</cp:lastModifiedBy>
  <cp:revision>281</cp:revision>
  <cp:lastPrinted>2018-07-23T06:18:16Z</cp:lastPrinted>
  <dcterms:created xsi:type="dcterms:W3CDTF">2017-08-24T08:32:12Z</dcterms:created>
  <dcterms:modified xsi:type="dcterms:W3CDTF">2019-02-07T11:14:14Z</dcterms:modified>
</cp:coreProperties>
</file>